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0" r:id="rId6"/>
    <p:sldId id="261" r:id="rId7"/>
    <p:sldId id="262" r:id="rId8"/>
    <p:sldId id="259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art Filip" userId="9019b227-eb65-463b-ba1c-50e1fb6d9f18" providerId="ADAL" clId="{460E0418-8D17-4BFB-96B2-FBD42AADACF5}"/>
    <pc:docChg chg="undo custSel addSld delSld modSld sldOrd">
      <pc:chgData name="Linhart Filip" userId="9019b227-eb65-463b-ba1c-50e1fb6d9f18" providerId="ADAL" clId="{460E0418-8D17-4BFB-96B2-FBD42AADACF5}" dt="2022-03-07T17:33:09.183" v="4429" actId="20577"/>
      <pc:docMkLst>
        <pc:docMk/>
      </pc:docMkLst>
      <pc:sldChg chg="delSp modSp mod modAnim">
        <pc:chgData name="Linhart Filip" userId="9019b227-eb65-463b-ba1c-50e1fb6d9f18" providerId="ADAL" clId="{460E0418-8D17-4BFB-96B2-FBD42AADACF5}" dt="2022-03-07T17:26:50.128" v="4350" actId="122"/>
        <pc:sldMkLst>
          <pc:docMk/>
          <pc:sldMk cId="3002648557" sldId="259"/>
        </pc:sldMkLst>
        <pc:spChg chg="del">
          <ac:chgData name="Linhart Filip" userId="9019b227-eb65-463b-ba1c-50e1fb6d9f18" providerId="ADAL" clId="{460E0418-8D17-4BFB-96B2-FBD42AADACF5}" dt="2022-03-07T09:26:20.483" v="625" actId="478"/>
          <ac:spMkLst>
            <pc:docMk/>
            <pc:sldMk cId="3002648557" sldId="259"/>
            <ac:spMk id="5" creationId="{5A3C168C-20D3-46AC-82BF-21638CD26975}"/>
          </ac:spMkLst>
        </pc:spChg>
        <pc:spChg chg="mod">
          <ac:chgData name="Linhart Filip" userId="9019b227-eb65-463b-ba1c-50e1fb6d9f18" providerId="ADAL" clId="{460E0418-8D17-4BFB-96B2-FBD42AADACF5}" dt="2022-03-07T09:46:50.876" v="979" actId="20577"/>
          <ac:spMkLst>
            <pc:docMk/>
            <pc:sldMk cId="3002648557" sldId="259"/>
            <ac:spMk id="10" creationId="{B1B26A03-7E57-426E-83ED-143E34459D05}"/>
          </ac:spMkLst>
        </pc:spChg>
        <pc:spChg chg="del">
          <ac:chgData name="Linhart Filip" userId="9019b227-eb65-463b-ba1c-50e1fb6d9f18" providerId="ADAL" clId="{460E0418-8D17-4BFB-96B2-FBD42AADACF5}" dt="2022-03-07T09:26:20.483" v="625" actId="478"/>
          <ac:spMkLst>
            <pc:docMk/>
            <pc:sldMk cId="3002648557" sldId="259"/>
            <ac:spMk id="11" creationId="{0F90701D-43DC-4D67-9FB3-919788ECB5E6}"/>
          </ac:spMkLst>
        </pc:spChg>
        <pc:spChg chg="mod">
          <ac:chgData name="Linhart Filip" userId="9019b227-eb65-463b-ba1c-50e1fb6d9f18" providerId="ADAL" clId="{460E0418-8D17-4BFB-96B2-FBD42AADACF5}" dt="2022-03-07T17:26:50.128" v="4350" actId="122"/>
          <ac:spMkLst>
            <pc:docMk/>
            <pc:sldMk cId="3002648557" sldId="259"/>
            <ac:spMk id="12" creationId="{1859C847-E490-44CB-98EA-0EB9960CEE32}"/>
          </ac:spMkLst>
        </pc:spChg>
        <pc:spChg chg="del">
          <ac:chgData name="Linhart Filip" userId="9019b227-eb65-463b-ba1c-50e1fb6d9f18" providerId="ADAL" clId="{460E0418-8D17-4BFB-96B2-FBD42AADACF5}" dt="2022-03-07T09:26:20.483" v="625" actId="478"/>
          <ac:spMkLst>
            <pc:docMk/>
            <pc:sldMk cId="3002648557" sldId="259"/>
            <ac:spMk id="13" creationId="{B9D98B53-235A-4795-AC4F-8179FFBA141F}"/>
          </ac:spMkLst>
        </pc:spChg>
        <pc:picChg chg="del">
          <ac:chgData name="Linhart Filip" userId="9019b227-eb65-463b-ba1c-50e1fb6d9f18" providerId="ADAL" clId="{460E0418-8D17-4BFB-96B2-FBD42AADACF5}" dt="2022-03-07T09:26:22.977" v="626" actId="478"/>
          <ac:picMkLst>
            <pc:docMk/>
            <pc:sldMk cId="3002648557" sldId="259"/>
            <ac:picMk id="2" creationId="{97CFEDC2-D73F-49EF-9FB2-B1C05B37389A}"/>
          </ac:picMkLst>
        </pc:picChg>
        <pc:picChg chg="del">
          <ac:chgData name="Linhart Filip" userId="9019b227-eb65-463b-ba1c-50e1fb6d9f18" providerId="ADAL" clId="{460E0418-8D17-4BFB-96B2-FBD42AADACF5}" dt="2022-03-07T09:26:24.929" v="627" actId="478"/>
          <ac:picMkLst>
            <pc:docMk/>
            <pc:sldMk cId="3002648557" sldId="259"/>
            <ac:picMk id="3" creationId="{37EB8BD7-5A50-4B22-847F-E485776F4EB0}"/>
          </ac:picMkLst>
        </pc:picChg>
        <pc:picChg chg="del">
          <ac:chgData name="Linhart Filip" userId="9019b227-eb65-463b-ba1c-50e1fb6d9f18" providerId="ADAL" clId="{460E0418-8D17-4BFB-96B2-FBD42AADACF5}" dt="2022-03-07T09:26:20.483" v="625" actId="478"/>
          <ac:picMkLst>
            <pc:docMk/>
            <pc:sldMk cId="3002648557" sldId="259"/>
            <ac:picMk id="4" creationId="{23839975-A255-4691-82A4-06808797AD1E}"/>
          </ac:picMkLst>
        </pc:picChg>
      </pc:sldChg>
      <pc:sldChg chg="addSp delSp modSp mod modAnim">
        <pc:chgData name="Linhart Filip" userId="9019b227-eb65-463b-ba1c-50e1fb6d9f18" providerId="ADAL" clId="{460E0418-8D17-4BFB-96B2-FBD42AADACF5}" dt="2022-03-07T17:25:12.779" v="4285" actId="20577"/>
        <pc:sldMkLst>
          <pc:docMk/>
          <pc:sldMk cId="3081788538" sldId="260"/>
        </pc:sldMkLst>
        <pc:spChg chg="del">
          <ac:chgData name="Linhart Filip" userId="9019b227-eb65-463b-ba1c-50e1fb6d9f18" providerId="ADAL" clId="{460E0418-8D17-4BFB-96B2-FBD42AADACF5}" dt="2022-03-07T06:43:23.198" v="5" actId="478"/>
          <ac:spMkLst>
            <pc:docMk/>
            <pc:sldMk cId="3081788538" sldId="260"/>
            <ac:spMk id="5" creationId="{5A3C168C-20D3-46AC-82BF-21638CD26975}"/>
          </ac:spMkLst>
        </pc:spChg>
        <pc:spChg chg="del">
          <ac:chgData name="Linhart Filip" userId="9019b227-eb65-463b-ba1c-50e1fb6d9f18" providerId="ADAL" clId="{460E0418-8D17-4BFB-96B2-FBD42AADACF5}" dt="2022-03-07T06:43:28.973" v="7" actId="478"/>
          <ac:spMkLst>
            <pc:docMk/>
            <pc:sldMk cId="3081788538" sldId="260"/>
            <ac:spMk id="11" creationId="{0F90701D-43DC-4D67-9FB3-919788ECB5E6}"/>
          </ac:spMkLst>
        </pc:spChg>
        <pc:spChg chg="mod">
          <ac:chgData name="Linhart Filip" userId="9019b227-eb65-463b-ba1c-50e1fb6d9f18" providerId="ADAL" clId="{460E0418-8D17-4BFB-96B2-FBD42AADACF5}" dt="2022-03-07T17:25:12.779" v="4285" actId="20577"/>
          <ac:spMkLst>
            <pc:docMk/>
            <pc:sldMk cId="3081788538" sldId="260"/>
            <ac:spMk id="12" creationId="{1859C847-E490-44CB-98EA-0EB9960CEE32}"/>
          </ac:spMkLst>
        </pc:spChg>
        <pc:spChg chg="del">
          <ac:chgData name="Linhart Filip" userId="9019b227-eb65-463b-ba1c-50e1fb6d9f18" providerId="ADAL" clId="{460E0418-8D17-4BFB-96B2-FBD42AADACF5}" dt="2022-03-07T06:43:32.712" v="9" actId="478"/>
          <ac:spMkLst>
            <pc:docMk/>
            <pc:sldMk cId="3081788538" sldId="260"/>
            <ac:spMk id="13" creationId="{B9D98B53-235A-4795-AC4F-8179FFBA141F}"/>
          </ac:spMkLst>
        </pc:spChg>
        <pc:picChg chg="del">
          <ac:chgData name="Linhart Filip" userId="9019b227-eb65-463b-ba1c-50e1fb6d9f18" providerId="ADAL" clId="{460E0418-8D17-4BFB-96B2-FBD42AADACF5}" dt="2022-03-07T06:43:26.073" v="6" actId="478"/>
          <ac:picMkLst>
            <pc:docMk/>
            <pc:sldMk cId="3081788538" sldId="260"/>
            <ac:picMk id="2" creationId="{97CFEDC2-D73F-49EF-9FB2-B1C05B37389A}"/>
          </ac:picMkLst>
        </pc:picChg>
        <pc:picChg chg="del">
          <ac:chgData name="Linhart Filip" userId="9019b227-eb65-463b-ba1c-50e1fb6d9f18" providerId="ADAL" clId="{460E0418-8D17-4BFB-96B2-FBD42AADACF5}" dt="2022-03-07T06:43:34.794" v="10" actId="478"/>
          <ac:picMkLst>
            <pc:docMk/>
            <pc:sldMk cId="3081788538" sldId="260"/>
            <ac:picMk id="3" creationId="{37EB8BD7-5A50-4B22-847F-E485776F4EB0}"/>
          </ac:picMkLst>
        </pc:picChg>
        <pc:picChg chg="del">
          <ac:chgData name="Linhart Filip" userId="9019b227-eb65-463b-ba1c-50e1fb6d9f18" providerId="ADAL" clId="{460E0418-8D17-4BFB-96B2-FBD42AADACF5}" dt="2022-03-07T06:43:30.888" v="8" actId="478"/>
          <ac:picMkLst>
            <pc:docMk/>
            <pc:sldMk cId="3081788538" sldId="260"/>
            <ac:picMk id="4" creationId="{23839975-A255-4691-82A4-06808797AD1E}"/>
          </ac:picMkLst>
        </pc:picChg>
        <pc:picChg chg="add mod">
          <ac:chgData name="Linhart Filip" userId="9019b227-eb65-463b-ba1c-50e1fb6d9f18" providerId="ADAL" clId="{460E0418-8D17-4BFB-96B2-FBD42AADACF5}" dt="2022-03-07T09:34:44.418" v="863" actId="1440"/>
          <ac:picMkLst>
            <pc:docMk/>
            <pc:sldMk cId="3081788538" sldId="260"/>
            <ac:picMk id="6" creationId="{1175C86D-C9A4-43ED-858D-D097586D372F}"/>
          </ac:picMkLst>
        </pc:picChg>
        <pc:picChg chg="add mod">
          <ac:chgData name="Linhart Filip" userId="9019b227-eb65-463b-ba1c-50e1fb6d9f18" providerId="ADAL" clId="{460E0418-8D17-4BFB-96B2-FBD42AADACF5}" dt="2022-03-07T09:38:18.595" v="878" actId="1440"/>
          <ac:picMkLst>
            <pc:docMk/>
            <pc:sldMk cId="3081788538" sldId="260"/>
            <ac:picMk id="7" creationId="{CBF14FB8-E5FC-44DE-905C-E3E54407F96E}"/>
          </ac:picMkLst>
        </pc:picChg>
      </pc:sldChg>
      <pc:sldChg chg="new del">
        <pc:chgData name="Linhart Filip" userId="9019b227-eb65-463b-ba1c-50e1fb6d9f18" providerId="ADAL" clId="{460E0418-8D17-4BFB-96B2-FBD42AADACF5}" dt="2022-03-07T06:42:22.082" v="1" actId="680"/>
        <pc:sldMkLst>
          <pc:docMk/>
          <pc:sldMk cId="1612633640" sldId="261"/>
        </pc:sldMkLst>
      </pc:sldChg>
      <pc:sldChg chg="add modAnim">
        <pc:chgData name="Linhart Filip" userId="9019b227-eb65-463b-ba1c-50e1fb6d9f18" providerId="ADAL" clId="{460E0418-8D17-4BFB-96B2-FBD42AADACF5}" dt="2022-03-07T09:12:09.124" v="618"/>
        <pc:sldMkLst>
          <pc:docMk/>
          <pc:sldMk cId="2117761177" sldId="261"/>
        </pc:sldMkLst>
      </pc:sldChg>
      <pc:sldChg chg="new del">
        <pc:chgData name="Linhart Filip" userId="9019b227-eb65-463b-ba1c-50e1fb6d9f18" providerId="ADAL" clId="{460E0418-8D17-4BFB-96B2-FBD42AADACF5}" dt="2022-03-07T06:42:45.599" v="3" actId="2696"/>
        <pc:sldMkLst>
          <pc:docMk/>
          <pc:sldMk cId="2677201403" sldId="261"/>
        </pc:sldMkLst>
      </pc:sldChg>
      <pc:sldChg chg="modSp add ord modAnim">
        <pc:chgData name="Linhart Filip" userId="9019b227-eb65-463b-ba1c-50e1fb6d9f18" providerId="ADAL" clId="{460E0418-8D17-4BFB-96B2-FBD42AADACF5}" dt="2022-03-07T17:11:32.391" v="4186" actId="20577"/>
        <pc:sldMkLst>
          <pc:docMk/>
          <pc:sldMk cId="779355459" sldId="262"/>
        </pc:sldMkLst>
        <pc:spChg chg="mod">
          <ac:chgData name="Linhart Filip" userId="9019b227-eb65-463b-ba1c-50e1fb6d9f18" providerId="ADAL" clId="{460E0418-8D17-4BFB-96B2-FBD42AADACF5}" dt="2022-03-07T17:11:32.391" v="4186" actId="20577"/>
          <ac:spMkLst>
            <pc:docMk/>
            <pc:sldMk cId="779355459" sldId="262"/>
            <ac:spMk id="12" creationId="{1859C847-E490-44CB-98EA-0EB9960CEE32}"/>
          </ac:spMkLst>
        </pc:spChg>
      </pc:sldChg>
      <pc:sldChg chg="new del">
        <pc:chgData name="Linhart Filip" userId="9019b227-eb65-463b-ba1c-50e1fb6d9f18" providerId="ADAL" clId="{460E0418-8D17-4BFB-96B2-FBD42AADACF5}" dt="2022-03-07T13:33:07.048" v="1465" actId="2696"/>
        <pc:sldMkLst>
          <pc:docMk/>
          <pc:sldMk cId="693126673" sldId="263"/>
        </pc:sldMkLst>
      </pc:sldChg>
      <pc:sldChg chg="modSp add modAnim">
        <pc:chgData name="Linhart Filip" userId="9019b227-eb65-463b-ba1c-50e1fb6d9f18" providerId="ADAL" clId="{460E0418-8D17-4BFB-96B2-FBD42AADACF5}" dt="2022-03-07T13:41:57.750" v="2009" actId="20577"/>
        <pc:sldMkLst>
          <pc:docMk/>
          <pc:sldMk cId="2507690219" sldId="264"/>
        </pc:sldMkLst>
        <pc:spChg chg="mod">
          <ac:chgData name="Linhart Filip" userId="9019b227-eb65-463b-ba1c-50e1fb6d9f18" providerId="ADAL" clId="{460E0418-8D17-4BFB-96B2-FBD42AADACF5}" dt="2022-03-07T13:41:57.750" v="2009" actId="20577"/>
          <ac:spMkLst>
            <pc:docMk/>
            <pc:sldMk cId="2507690219" sldId="264"/>
            <ac:spMk id="12" creationId="{1859C847-E490-44CB-98EA-0EB9960CEE32}"/>
          </ac:spMkLst>
        </pc:spChg>
      </pc:sldChg>
      <pc:sldChg chg="modSp add mod modAnim">
        <pc:chgData name="Linhart Filip" userId="9019b227-eb65-463b-ba1c-50e1fb6d9f18" providerId="ADAL" clId="{460E0418-8D17-4BFB-96B2-FBD42AADACF5}" dt="2022-03-07T17:13:21.178" v="4187" actId="1076"/>
        <pc:sldMkLst>
          <pc:docMk/>
          <pc:sldMk cId="3741437302" sldId="265"/>
        </pc:sldMkLst>
        <pc:spChg chg="mod">
          <ac:chgData name="Linhart Filip" userId="9019b227-eb65-463b-ba1c-50e1fb6d9f18" providerId="ADAL" clId="{460E0418-8D17-4BFB-96B2-FBD42AADACF5}" dt="2022-03-07T17:13:21.178" v="4187" actId="1076"/>
          <ac:spMkLst>
            <pc:docMk/>
            <pc:sldMk cId="3741437302" sldId="265"/>
            <ac:spMk id="12" creationId="{1859C847-E490-44CB-98EA-0EB9960CEE32}"/>
          </ac:spMkLst>
        </pc:spChg>
      </pc:sldChg>
      <pc:sldChg chg="modSp add mod">
        <pc:chgData name="Linhart Filip" userId="9019b227-eb65-463b-ba1c-50e1fb6d9f18" providerId="ADAL" clId="{460E0418-8D17-4BFB-96B2-FBD42AADACF5}" dt="2022-03-07T13:32:13.782" v="1460" actId="20577"/>
        <pc:sldMkLst>
          <pc:docMk/>
          <pc:sldMk cId="1239436589" sldId="266"/>
        </pc:sldMkLst>
        <pc:spChg chg="mod">
          <ac:chgData name="Linhart Filip" userId="9019b227-eb65-463b-ba1c-50e1fb6d9f18" providerId="ADAL" clId="{460E0418-8D17-4BFB-96B2-FBD42AADACF5}" dt="2022-03-07T13:32:13.782" v="1460" actId="20577"/>
          <ac:spMkLst>
            <pc:docMk/>
            <pc:sldMk cId="1239436589" sldId="266"/>
            <ac:spMk id="12" creationId="{1859C847-E490-44CB-98EA-0EB9960CEE32}"/>
          </ac:spMkLst>
        </pc:spChg>
      </pc:sldChg>
      <pc:sldChg chg="modSp add ord modAnim">
        <pc:chgData name="Linhart Filip" userId="9019b227-eb65-463b-ba1c-50e1fb6d9f18" providerId="ADAL" clId="{460E0418-8D17-4BFB-96B2-FBD42AADACF5}" dt="2022-03-07T17:31:01.937" v="4381" actId="20577"/>
        <pc:sldMkLst>
          <pc:docMk/>
          <pc:sldMk cId="1088841405" sldId="267"/>
        </pc:sldMkLst>
        <pc:spChg chg="mod">
          <ac:chgData name="Linhart Filip" userId="9019b227-eb65-463b-ba1c-50e1fb6d9f18" providerId="ADAL" clId="{460E0418-8D17-4BFB-96B2-FBD42AADACF5}" dt="2022-03-07T17:31:01.937" v="4381" actId="20577"/>
          <ac:spMkLst>
            <pc:docMk/>
            <pc:sldMk cId="1088841405" sldId="267"/>
            <ac:spMk id="12" creationId="{1859C847-E490-44CB-98EA-0EB9960CEE32}"/>
          </ac:spMkLst>
        </pc:spChg>
      </pc:sldChg>
      <pc:sldChg chg="add del ord">
        <pc:chgData name="Linhart Filip" userId="9019b227-eb65-463b-ba1c-50e1fb6d9f18" providerId="ADAL" clId="{460E0418-8D17-4BFB-96B2-FBD42AADACF5}" dt="2022-03-07T13:33:03.487" v="1464" actId="2696"/>
        <pc:sldMkLst>
          <pc:docMk/>
          <pc:sldMk cId="3103240355" sldId="267"/>
        </pc:sldMkLst>
      </pc:sldChg>
      <pc:sldChg chg="modSp add modAnim">
        <pc:chgData name="Linhart Filip" userId="9019b227-eb65-463b-ba1c-50e1fb6d9f18" providerId="ADAL" clId="{460E0418-8D17-4BFB-96B2-FBD42AADACF5}" dt="2022-03-07T17:32:08.057" v="4382" actId="207"/>
        <pc:sldMkLst>
          <pc:docMk/>
          <pc:sldMk cId="3829053678" sldId="268"/>
        </pc:sldMkLst>
        <pc:spChg chg="mod">
          <ac:chgData name="Linhart Filip" userId="9019b227-eb65-463b-ba1c-50e1fb6d9f18" providerId="ADAL" clId="{460E0418-8D17-4BFB-96B2-FBD42AADACF5}" dt="2022-03-07T17:32:08.057" v="4382" actId="207"/>
          <ac:spMkLst>
            <pc:docMk/>
            <pc:sldMk cId="3829053678" sldId="268"/>
            <ac:spMk id="12" creationId="{1859C847-E490-44CB-98EA-0EB9960CEE32}"/>
          </ac:spMkLst>
        </pc:spChg>
      </pc:sldChg>
      <pc:sldChg chg="modSp add modAnim">
        <pc:chgData name="Linhart Filip" userId="9019b227-eb65-463b-ba1c-50e1fb6d9f18" providerId="ADAL" clId="{460E0418-8D17-4BFB-96B2-FBD42AADACF5}" dt="2022-03-07T16:31:55.197" v="2965" actId="115"/>
        <pc:sldMkLst>
          <pc:docMk/>
          <pc:sldMk cId="889893412" sldId="269"/>
        </pc:sldMkLst>
        <pc:spChg chg="mod">
          <ac:chgData name="Linhart Filip" userId="9019b227-eb65-463b-ba1c-50e1fb6d9f18" providerId="ADAL" clId="{460E0418-8D17-4BFB-96B2-FBD42AADACF5}" dt="2022-03-07T16:31:55.197" v="2965" actId="115"/>
          <ac:spMkLst>
            <pc:docMk/>
            <pc:sldMk cId="889893412" sldId="269"/>
            <ac:spMk id="12" creationId="{1859C847-E490-44CB-98EA-0EB9960CEE32}"/>
          </ac:spMkLst>
        </pc:spChg>
      </pc:sldChg>
      <pc:sldChg chg="modSp add modAnim">
        <pc:chgData name="Linhart Filip" userId="9019b227-eb65-463b-ba1c-50e1fb6d9f18" providerId="ADAL" clId="{460E0418-8D17-4BFB-96B2-FBD42AADACF5}" dt="2022-03-07T17:33:09.183" v="4429" actId="20577"/>
        <pc:sldMkLst>
          <pc:docMk/>
          <pc:sldMk cId="1462263686" sldId="270"/>
        </pc:sldMkLst>
        <pc:spChg chg="mod">
          <ac:chgData name="Linhart Filip" userId="9019b227-eb65-463b-ba1c-50e1fb6d9f18" providerId="ADAL" clId="{460E0418-8D17-4BFB-96B2-FBD42AADACF5}" dt="2022-03-07T17:33:09.183" v="4429" actId="20577"/>
          <ac:spMkLst>
            <pc:docMk/>
            <pc:sldMk cId="1462263686" sldId="270"/>
            <ac:spMk id="12" creationId="{1859C847-E490-44CB-98EA-0EB9960CEE32}"/>
          </ac:spMkLst>
        </pc:spChg>
      </pc:sldChg>
      <pc:sldChg chg="add del">
        <pc:chgData name="Linhart Filip" userId="9019b227-eb65-463b-ba1c-50e1fb6d9f18" providerId="ADAL" clId="{460E0418-8D17-4BFB-96B2-FBD42AADACF5}" dt="2022-03-07T16:32:38.062" v="2967" actId="2696"/>
        <pc:sldMkLst>
          <pc:docMk/>
          <pc:sldMk cId="2046779886" sldId="270"/>
        </pc:sldMkLst>
      </pc:sldChg>
      <pc:sldChg chg="addSp delSp modSp add mod modClrScheme modAnim chgLayout">
        <pc:chgData name="Linhart Filip" userId="9019b227-eb65-463b-ba1c-50e1fb6d9f18" providerId="ADAL" clId="{460E0418-8D17-4BFB-96B2-FBD42AADACF5}" dt="2022-03-07T17:02:31.271" v="3977" actId="14861"/>
        <pc:sldMkLst>
          <pc:docMk/>
          <pc:sldMk cId="3049285515" sldId="271"/>
        </pc:sldMkLst>
        <pc:spChg chg="add del mod ord">
          <ac:chgData name="Linhart Filip" userId="9019b227-eb65-463b-ba1c-50e1fb6d9f18" providerId="ADAL" clId="{460E0418-8D17-4BFB-96B2-FBD42AADACF5}" dt="2022-03-07T16:47:12.781" v="3525" actId="700"/>
          <ac:spMkLst>
            <pc:docMk/>
            <pc:sldMk cId="3049285515" sldId="271"/>
            <ac:spMk id="2" creationId="{A299A999-43D0-4971-9851-0BB0F0B77743}"/>
          </ac:spMkLst>
        </pc:spChg>
        <pc:spChg chg="add mod ord">
          <ac:chgData name="Linhart Filip" userId="9019b227-eb65-463b-ba1c-50e1fb6d9f18" providerId="ADAL" clId="{460E0418-8D17-4BFB-96B2-FBD42AADACF5}" dt="2022-03-07T16:54:34.355" v="3878" actId="1076"/>
          <ac:spMkLst>
            <pc:docMk/>
            <pc:sldMk cId="3049285515" sldId="271"/>
            <ac:spMk id="3" creationId="{F14103DC-875F-490B-B874-3602C0CA1874}"/>
          </ac:spMkLst>
        </pc:spChg>
        <pc:spChg chg="add mod ord">
          <ac:chgData name="Linhart Filip" userId="9019b227-eb65-463b-ba1c-50e1fb6d9f18" providerId="ADAL" clId="{460E0418-8D17-4BFB-96B2-FBD42AADACF5}" dt="2022-03-07T16:54:39.648" v="3879" actId="1076"/>
          <ac:spMkLst>
            <pc:docMk/>
            <pc:sldMk cId="3049285515" sldId="271"/>
            <ac:spMk id="4" creationId="{611FB960-C7BD-4391-AACA-AB32338AFC1E}"/>
          </ac:spMkLst>
        </pc:spChg>
        <pc:spChg chg="mod ord">
          <ac:chgData name="Linhart Filip" userId="9019b227-eb65-463b-ba1c-50e1fb6d9f18" providerId="ADAL" clId="{460E0418-8D17-4BFB-96B2-FBD42AADACF5}" dt="2022-03-07T16:47:39.602" v="3528" actId="1076"/>
          <ac:spMkLst>
            <pc:docMk/>
            <pc:sldMk cId="3049285515" sldId="271"/>
            <ac:spMk id="10" creationId="{B1B26A03-7E57-426E-83ED-143E34459D05}"/>
          </ac:spMkLst>
        </pc:spChg>
        <pc:spChg chg="mod">
          <ac:chgData name="Linhart Filip" userId="9019b227-eb65-463b-ba1c-50e1fb6d9f18" providerId="ADAL" clId="{460E0418-8D17-4BFB-96B2-FBD42AADACF5}" dt="2022-03-07T16:47:48.733" v="3530" actId="14100"/>
          <ac:spMkLst>
            <pc:docMk/>
            <pc:sldMk cId="3049285515" sldId="271"/>
            <ac:spMk id="12" creationId="{1859C847-E490-44CB-98EA-0EB9960CEE32}"/>
          </ac:spMkLst>
        </pc:spChg>
        <pc:picChg chg="add mod">
          <ac:chgData name="Linhart Filip" userId="9019b227-eb65-463b-ba1c-50e1fb6d9f18" providerId="ADAL" clId="{460E0418-8D17-4BFB-96B2-FBD42AADACF5}" dt="2022-03-07T17:01:02.547" v="3968" actId="1440"/>
          <ac:picMkLst>
            <pc:docMk/>
            <pc:sldMk cId="3049285515" sldId="271"/>
            <ac:picMk id="5" creationId="{8609B09C-4B8B-427B-8319-846A61A7BCBC}"/>
          </ac:picMkLst>
        </pc:picChg>
        <pc:picChg chg="add mod">
          <ac:chgData name="Linhart Filip" userId="9019b227-eb65-463b-ba1c-50e1fb6d9f18" providerId="ADAL" clId="{460E0418-8D17-4BFB-96B2-FBD42AADACF5}" dt="2022-03-07T17:02:31.271" v="3977" actId="14861"/>
          <ac:picMkLst>
            <pc:docMk/>
            <pc:sldMk cId="3049285515" sldId="271"/>
            <ac:picMk id="6" creationId="{F07517C5-AA10-4186-9EF7-0929C7092410}"/>
          </ac:picMkLst>
        </pc:picChg>
      </pc:sldChg>
      <pc:sldChg chg="delSp modSp add del mod modClrScheme delAnim modAnim chgLayout">
        <pc:chgData name="Linhart Filip" userId="9019b227-eb65-463b-ba1c-50e1fb6d9f18" providerId="ADAL" clId="{460E0418-8D17-4BFB-96B2-FBD42AADACF5}" dt="2022-03-07T16:58:26.941" v="3907" actId="2696"/>
        <pc:sldMkLst>
          <pc:docMk/>
          <pc:sldMk cId="438247744" sldId="272"/>
        </pc:sldMkLst>
        <pc:spChg chg="del mod">
          <ac:chgData name="Linhart Filip" userId="9019b227-eb65-463b-ba1c-50e1fb6d9f18" providerId="ADAL" clId="{460E0418-8D17-4BFB-96B2-FBD42AADACF5}" dt="2022-03-07T16:57:50.674" v="3898" actId="700"/>
          <ac:spMkLst>
            <pc:docMk/>
            <pc:sldMk cId="438247744" sldId="272"/>
            <ac:spMk id="3" creationId="{F14103DC-875F-490B-B874-3602C0CA1874}"/>
          </ac:spMkLst>
        </pc:spChg>
        <pc:spChg chg="del mod">
          <ac:chgData name="Linhart Filip" userId="9019b227-eb65-463b-ba1c-50e1fb6d9f18" providerId="ADAL" clId="{460E0418-8D17-4BFB-96B2-FBD42AADACF5}" dt="2022-03-07T16:57:50.674" v="3898" actId="700"/>
          <ac:spMkLst>
            <pc:docMk/>
            <pc:sldMk cId="438247744" sldId="272"/>
            <ac:spMk id="4" creationId="{611FB960-C7BD-4391-AACA-AB32338AFC1E}"/>
          </ac:spMkLst>
        </pc:spChg>
        <pc:spChg chg="mod ord">
          <ac:chgData name="Linhart Filip" userId="9019b227-eb65-463b-ba1c-50e1fb6d9f18" providerId="ADAL" clId="{460E0418-8D17-4BFB-96B2-FBD42AADACF5}" dt="2022-03-07T16:58:05.282" v="3903" actId="14100"/>
          <ac:spMkLst>
            <pc:docMk/>
            <pc:sldMk cId="438247744" sldId="272"/>
            <ac:spMk id="10" creationId="{B1B26A03-7E57-426E-83ED-143E34459D05}"/>
          </ac:spMkLst>
        </pc:spChg>
        <pc:spChg chg="del mod">
          <ac:chgData name="Linhart Filip" userId="9019b227-eb65-463b-ba1c-50e1fb6d9f18" providerId="ADAL" clId="{460E0418-8D17-4BFB-96B2-FBD42AADACF5}" dt="2022-03-07T16:57:59.597" v="3901"/>
          <ac:spMkLst>
            <pc:docMk/>
            <pc:sldMk cId="438247744" sldId="272"/>
            <ac:spMk id="12" creationId="{1859C847-E490-44CB-98EA-0EB9960CEE32}"/>
          </ac:spMkLst>
        </pc:spChg>
      </pc:sldChg>
      <pc:sldChg chg="modSp add mod ord modAnim">
        <pc:chgData name="Linhart Filip" userId="9019b227-eb65-463b-ba1c-50e1fb6d9f18" providerId="ADAL" clId="{460E0418-8D17-4BFB-96B2-FBD42AADACF5}" dt="2022-03-07T17:17:42.259" v="4198" actId="20577"/>
        <pc:sldMkLst>
          <pc:docMk/>
          <pc:sldMk cId="193365410" sldId="273"/>
        </pc:sldMkLst>
        <pc:spChg chg="mod">
          <ac:chgData name="Linhart Filip" userId="9019b227-eb65-463b-ba1c-50e1fb6d9f18" providerId="ADAL" clId="{460E0418-8D17-4BFB-96B2-FBD42AADACF5}" dt="2022-03-07T17:04:12.971" v="4003" actId="20577"/>
          <ac:spMkLst>
            <pc:docMk/>
            <pc:sldMk cId="193365410" sldId="273"/>
            <ac:spMk id="10" creationId="{B1B26A03-7E57-426E-83ED-143E34459D05}"/>
          </ac:spMkLst>
        </pc:spChg>
        <pc:spChg chg="mod">
          <ac:chgData name="Linhart Filip" userId="9019b227-eb65-463b-ba1c-50e1fb6d9f18" providerId="ADAL" clId="{460E0418-8D17-4BFB-96B2-FBD42AADACF5}" dt="2022-03-07T17:17:42.259" v="4198" actId="20577"/>
          <ac:spMkLst>
            <pc:docMk/>
            <pc:sldMk cId="193365410" sldId="273"/>
            <ac:spMk id="12" creationId="{1859C847-E490-44CB-98EA-0EB9960CEE32}"/>
          </ac:spMkLst>
        </pc:spChg>
      </pc:sldChg>
      <pc:sldChg chg="addSp delSp modSp new mod">
        <pc:chgData name="Linhart Filip" userId="9019b227-eb65-463b-ba1c-50e1fb6d9f18" providerId="ADAL" clId="{460E0418-8D17-4BFB-96B2-FBD42AADACF5}" dt="2022-03-07T17:20:44.605" v="4235" actId="14100"/>
        <pc:sldMkLst>
          <pc:docMk/>
          <pc:sldMk cId="1821307391" sldId="274"/>
        </pc:sldMkLst>
        <pc:spChg chg="mod">
          <ac:chgData name="Linhart Filip" userId="9019b227-eb65-463b-ba1c-50e1fb6d9f18" providerId="ADAL" clId="{460E0418-8D17-4BFB-96B2-FBD42AADACF5}" dt="2022-03-07T17:20:35.968" v="4233" actId="14100"/>
          <ac:spMkLst>
            <pc:docMk/>
            <pc:sldMk cId="1821307391" sldId="274"/>
            <ac:spMk id="2" creationId="{F1D3CB7A-B696-4FCE-A5D7-90663CA5FD0A}"/>
          </ac:spMkLst>
        </pc:spChg>
        <pc:spChg chg="del mod">
          <ac:chgData name="Linhart Filip" userId="9019b227-eb65-463b-ba1c-50e1fb6d9f18" providerId="ADAL" clId="{460E0418-8D17-4BFB-96B2-FBD42AADACF5}" dt="2022-03-07T17:20:28.557" v="4231" actId="478"/>
          <ac:spMkLst>
            <pc:docMk/>
            <pc:sldMk cId="1821307391" sldId="274"/>
            <ac:spMk id="3" creationId="{B164AB6F-1468-471F-A9DE-B6EE8AD5A83F}"/>
          </ac:spMkLst>
        </pc:spChg>
        <pc:picChg chg="add mod">
          <ac:chgData name="Linhart Filip" userId="9019b227-eb65-463b-ba1c-50e1fb6d9f18" providerId="ADAL" clId="{460E0418-8D17-4BFB-96B2-FBD42AADACF5}" dt="2022-03-07T17:20:44.605" v="4235" actId="14100"/>
          <ac:picMkLst>
            <pc:docMk/>
            <pc:sldMk cId="1821307391" sldId="274"/>
            <ac:picMk id="5" creationId="{C9ED34B7-8454-4608-9A6B-EB766639F377}"/>
          </ac:picMkLst>
        </pc:picChg>
      </pc:sldChg>
    </pc:docChg>
  </pc:docChgLst>
  <pc:docChgLst>
    <pc:chgData name="Linhart Filip" userId="9019b227-eb65-463b-ba1c-50e1fb6d9f18" providerId="ADAL" clId="{E329529F-9E98-44CF-95D7-378FC799CC9B}"/>
    <pc:docChg chg="custSel addSld modSld sldOrd">
      <pc:chgData name="Linhart Filip" userId="9019b227-eb65-463b-ba1c-50e1fb6d9f18" providerId="ADAL" clId="{E329529F-9E98-44CF-95D7-378FC799CC9B}" dt="2022-02-18T11:13:36.517" v="380" actId="113"/>
      <pc:docMkLst>
        <pc:docMk/>
      </pc:docMkLst>
      <pc:sldChg chg="addSp delSp modSp ord modAnim">
        <pc:chgData name="Linhart Filip" userId="9019b227-eb65-463b-ba1c-50e1fb6d9f18" providerId="ADAL" clId="{E329529F-9E98-44CF-95D7-378FC799CC9B}" dt="2022-02-18T11:13:22.717" v="379"/>
        <pc:sldMkLst>
          <pc:docMk/>
          <pc:sldMk cId="3002648557" sldId="259"/>
        </pc:sldMkLst>
        <pc:spChg chg="add mod">
          <ac:chgData name="Linhart Filip" userId="9019b227-eb65-463b-ba1c-50e1fb6d9f18" providerId="ADAL" clId="{E329529F-9E98-44CF-95D7-378FC799CC9B}" dt="2022-02-18T11:10:24.600" v="344" actId="208"/>
          <ac:spMkLst>
            <pc:docMk/>
            <pc:sldMk cId="3002648557" sldId="259"/>
            <ac:spMk id="5" creationId="{5A3C168C-20D3-46AC-82BF-21638CD26975}"/>
          </ac:spMkLst>
        </pc:spChg>
        <pc:spChg chg="add del mod">
          <ac:chgData name="Linhart Filip" userId="9019b227-eb65-463b-ba1c-50e1fb6d9f18" providerId="ADAL" clId="{E329529F-9E98-44CF-95D7-378FC799CC9B}" dt="2022-02-18T11:10:40.252" v="345" actId="478"/>
          <ac:spMkLst>
            <pc:docMk/>
            <pc:sldMk cId="3002648557" sldId="259"/>
            <ac:spMk id="9" creationId="{49254BF1-6E7F-4BE1-AE0F-FC8E26B49E24}"/>
          </ac:spMkLst>
        </pc:spChg>
        <pc:spChg chg="mod">
          <ac:chgData name="Linhart Filip" userId="9019b227-eb65-463b-ba1c-50e1fb6d9f18" providerId="ADAL" clId="{E329529F-9E98-44CF-95D7-378FC799CC9B}" dt="2022-02-18T10:55:30.875" v="14" actId="20577"/>
          <ac:spMkLst>
            <pc:docMk/>
            <pc:sldMk cId="3002648557" sldId="259"/>
            <ac:spMk id="10" creationId="{B1B26A03-7E57-426E-83ED-143E34459D05}"/>
          </ac:spMkLst>
        </pc:spChg>
        <pc:spChg chg="add mod">
          <ac:chgData name="Linhart Filip" userId="9019b227-eb65-463b-ba1c-50e1fb6d9f18" providerId="ADAL" clId="{E329529F-9E98-44CF-95D7-378FC799CC9B}" dt="2022-02-18T11:11:06.707" v="353" actId="1076"/>
          <ac:spMkLst>
            <pc:docMk/>
            <pc:sldMk cId="3002648557" sldId="259"/>
            <ac:spMk id="11" creationId="{0F90701D-43DC-4D67-9FB3-919788ECB5E6}"/>
          </ac:spMkLst>
        </pc:spChg>
        <pc:spChg chg="mod">
          <ac:chgData name="Linhart Filip" userId="9019b227-eb65-463b-ba1c-50e1fb6d9f18" providerId="ADAL" clId="{E329529F-9E98-44CF-95D7-378FC799CC9B}" dt="2022-02-18T11:12:32.524" v="355" actId="113"/>
          <ac:spMkLst>
            <pc:docMk/>
            <pc:sldMk cId="3002648557" sldId="259"/>
            <ac:spMk id="12" creationId="{1859C847-E490-44CB-98EA-0EB9960CEE32}"/>
          </ac:spMkLst>
        </pc:spChg>
        <pc:spChg chg="add mod">
          <ac:chgData name="Linhart Filip" userId="9019b227-eb65-463b-ba1c-50e1fb6d9f18" providerId="ADAL" clId="{E329529F-9E98-44CF-95D7-378FC799CC9B}" dt="2022-02-18T11:10:53.132" v="350" actId="1076"/>
          <ac:spMkLst>
            <pc:docMk/>
            <pc:sldMk cId="3002648557" sldId="259"/>
            <ac:spMk id="13" creationId="{B9D98B53-235A-4795-AC4F-8179FFBA141F}"/>
          </ac:spMkLst>
        </pc:spChg>
        <pc:picChg chg="add mod">
          <ac:chgData name="Linhart Filip" userId="9019b227-eb65-463b-ba1c-50e1fb6d9f18" providerId="ADAL" clId="{E329529F-9E98-44CF-95D7-378FC799CC9B}" dt="2022-02-18T11:04:44.946" v="318" actId="14100"/>
          <ac:picMkLst>
            <pc:docMk/>
            <pc:sldMk cId="3002648557" sldId="259"/>
            <ac:picMk id="2" creationId="{97CFEDC2-D73F-49EF-9FB2-B1C05B37389A}"/>
          </ac:picMkLst>
        </pc:picChg>
        <pc:picChg chg="add mod">
          <ac:chgData name="Linhart Filip" userId="9019b227-eb65-463b-ba1c-50e1fb6d9f18" providerId="ADAL" clId="{E329529F-9E98-44CF-95D7-378FC799CC9B}" dt="2022-02-18T11:08:54.015" v="330" actId="1076"/>
          <ac:picMkLst>
            <pc:docMk/>
            <pc:sldMk cId="3002648557" sldId="259"/>
            <ac:picMk id="3" creationId="{37EB8BD7-5A50-4B22-847F-E485776F4EB0}"/>
          </ac:picMkLst>
        </pc:picChg>
        <pc:picChg chg="add mod">
          <ac:chgData name="Linhart Filip" userId="9019b227-eb65-463b-ba1c-50e1fb6d9f18" providerId="ADAL" clId="{E329529F-9E98-44CF-95D7-378FC799CC9B}" dt="2022-02-18T11:08:58.732" v="335" actId="14861"/>
          <ac:picMkLst>
            <pc:docMk/>
            <pc:sldMk cId="3002648557" sldId="259"/>
            <ac:picMk id="4" creationId="{23839975-A255-4691-82A4-06808797AD1E}"/>
          </ac:picMkLst>
        </pc:picChg>
      </pc:sldChg>
      <pc:sldChg chg="modSp add modAnim">
        <pc:chgData name="Linhart Filip" userId="9019b227-eb65-463b-ba1c-50e1fb6d9f18" providerId="ADAL" clId="{E329529F-9E98-44CF-95D7-378FC799CC9B}" dt="2022-02-18T11:13:36.517" v="380" actId="113"/>
        <pc:sldMkLst>
          <pc:docMk/>
          <pc:sldMk cId="3081788538" sldId="260"/>
        </pc:sldMkLst>
        <pc:spChg chg="mod">
          <ac:chgData name="Linhart Filip" userId="9019b227-eb65-463b-ba1c-50e1fb6d9f18" providerId="ADAL" clId="{E329529F-9E98-44CF-95D7-378FC799CC9B}" dt="2022-02-18T11:13:36.517" v="380" actId="113"/>
          <ac:spMkLst>
            <pc:docMk/>
            <pc:sldMk cId="3081788538" sldId="260"/>
            <ac:spMk id="12" creationId="{1859C847-E490-44CB-98EA-0EB9960CEE32}"/>
          </ac:spMkLst>
        </pc:spChg>
      </pc:sldChg>
    </pc:docChg>
  </pc:docChgLst>
  <pc:docChgLst>
    <pc:chgData name="Linhart Filip" userId="9019b227-eb65-463b-ba1c-50e1fb6d9f18" providerId="ADAL" clId="{2B2391F1-E07D-4F58-82E6-CDCAEDE0F02C}"/>
    <pc:docChg chg="undo custSel delSld modSld">
      <pc:chgData name="Linhart Filip" userId="9019b227-eb65-463b-ba1c-50e1fb6d9f18" providerId="ADAL" clId="{2B2391F1-E07D-4F58-82E6-CDCAEDE0F02C}" dt="2022-02-18T10:53:57.488" v="65" actId="2696"/>
      <pc:docMkLst>
        <pc:docMk/>
      </pc:docMkLst>
      <pc:sldChg chg="modSp">
        <pc:chgData name="Linhart Filip" userId="9019b227-eb65-463b-ba1c-50e1fb6d9f18" providerId="ADAL" clId="{2B2391F1-E07D-4F58-82E6-CDCAEDE0F02C}" dt="2022-02-18T10:53:32.686" v="58" actId="1076"/>
        <pc:sldMkLst>
          <pc:docMk/>
          <pc:sldMk cId="3138236937" sldId="258"/>
        </pc:sldMkLst>
        <pc:spChg chg="mod">
          <ac:chgData name="Linhart Filip" userId="9019b227-eb65-463b-ba1c-50e1fb6d9f18" providerId="ADAL" clId="{2B2391F1-E07D-4F58-82E6-CDCAEDE0F02C}" dt="2022-02-18T10:53:28.730" v="56" actId="14100"/>
          <ac:spMkLst>
            <pc:docMk/>
            <pc:sldMk cId="3138236937" sldId="258"/>
            <ac:spMk id="6" creationId="{BFFB298F-1909-40D7-9743-FAE119F490E5}"/>
          </ac:spMkLst>
        </pc:spChg>
        <pc:picChg chg="mod">
          <ac:chgData name="Linhart Filip" userId="9019b227-eb65-463b-ba1c-50e1fb6d9f18" providerId="ADAL" clId="{2B2391F1-E07D-4F58-82E6-CDCAEDE0F02C}" dt="2022-02-18T10:53:32.686" v="58" actId="1076"/>
          <ac:picMkLst>
            <pc:docMk/>
            <pc:sldMk cId="3138236937" sldId="258"/>
            <ac:picMk id="4" creationId="{7F6E9784-2226-4E71-B6B3-F45CBF3C155A}"/>
          </ac:picMkLst>
        </pc:picChg>
      </pc:sldChg>
      <pc:sldChg chg="del">
        <pc:chgData name="Linhart Filip" userId="9019b227-eb65-463b-ba1c-50e1fb6d9f18" providerId="ADAL" clId="{2B2391F1-E07D-4F58-82E6-CDCAEDE0F02C}" dt="2022-02-18T10:53:50.471" v="59" actId="2696"/>
        <pc:sldMkLst>
          <pc:docMk/>
          <pc:sldMk cId="4125761126" sldId="260"/>
        </pc:sldMkLst>
      </pc:sldChg>
      <pc:sldChg chg="del">
        <pc:chgData name="Linhart Filip" userId="9019b227-eb65-463b-ba1c-50e1fb6d9f18" providerId="ADAL" clId="{2B2391F1-E07D-4F58-82E6-CDCAEDE0F02C}" dt="2022-02-18T10:53:51.794" v="61" actId="2696"/>
        <pc:sldMkLst>
          <pc:docMk/>
          <pc:sldMk cId="4126140845" sldId="261"/>
        </pc:sldMkLst>
      </pc:sldChg>
      <pc:sldChg chg="del">
        <pc:chgData name="Linhart Filip" userId="9019b227-eb65-463b-ba1c-50e1fb6d9f18" providerId="ADAL" clId="{2B2391F1-E07D-4F58-82E6-CDCAEDE0F02C}" dt="2022-02-18T10:53:52.678" v="62" actId="2696"/>
        <pc:sldMkLst>
          <pc:docMk/>
          <pc:sldMk cId="2120016167" sldId="264"/>
        </pc:sldMkLst>
      </pc:sldChg>
      <pc:sldChg chg="del">
        <pc:chgData name="Linhart Filip" userId="9019b227-eb65-463b-ba1c-50e1fb6d9f18" providerId="ADAL" clId="{2B2391F1-E07D-4F58-82E6-CDCAEDE0F02C}" dt="2022-02-18T10:53:51.041" v="60" actId="2696"/>
        <pc:sldMkLst>
          <pc:docMk/>
          <pc:sldMk cId="3006071971" sldId="265"/>
        </pc:sldMkLst>
      </pc:sldChg>
      <pc:sldChg chg="del">
        <pc:chgData name="Linhart Filip" userId="9019b227-eb65-463b-ba1c-50e1fb6d9f18" providerId="ADAL" clId="{2B2391F1-E07D-4F58-82E6-CDCAEDE0F02C}" dt="2022-02-18T10:53:53.360" v="63" actId="2696"/>
        <pc:sldMkLst>
          <pc:docMk/>
          <pc:sldMk cId="3916513147" sldId="266"/>
        </pc:sldMkLst>
      </pc:sldChg>
      <pc:sldChg chg="del">
        <pc:chgData name="Linhart Filip" userId="9019b227-eb65-463b-ba1c-50e1fb6d9f18" providerId="ADAL" clId="{2B2391F1-E07D-4F58-82E6-CDCAEDE0F02C}" dt="2022-02-18T10:53:53.738" v="64" actId="2696"/>
        <pc:sldMkLst>
          <pc:docMk/>
          <pc:sldMk cId="321296663" sldId="267"/>
        </pc:sldMkLst>
      </pc:sldChg>
      <pc:sldChg chg="del">
        <pc:chgData name="Linhart Filip" userId="9019b227-eb65-463b-ba1c-50e1fb6d9f18" providerId="ADAL" clId="{2B2391F1-E07D-4F58-82E6-CDCAEDE0F02C}" dt="2022-02-18T10:53:57.488" v="65" actId="2696"/>
        <pc:sldMkLst>
          <pc:docMk/>
          <pc:sldMk cId="2324163499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32085B0-2124-4D9C-AFC4-2D5C90CE6C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Koncepce sportovní výchovy hráče TJ Sokol Město Touškov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EB47A6-AF5E-4B8C-8C4B-B288D3ABC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541C-4343-48C6-9657-4B49ACD8349F}" type="datetime1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C8FA94-52E1-4FD9-8332-30950799E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A5AE21-1151-4F53-B895-9916985F93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BFE31-0D42-4D5B-884F-C296BECF9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726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Koncepce sportovní výchovy hráče TJ Sokol Město Touškov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0A3D-F9B5-4DCF-AC62-8CAB2B3DC33C}" type="datetime1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8585-010C-4622-AAF3-FAD3EF3B0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395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B9FE-5E90-45CE-A4B1-D30E4543417D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6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2765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7902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7094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39013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5104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328-BAD9-43E6-8E85-1356CFD7D825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7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B243-2ED6-468C-B74F-E913287FD962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28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2533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4506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7038-1CE8-4858-8503-16F8A30D29A8}" type="datetime1">
              <a:rPr lang="cs-CZ" smtClean="0"/>
              <a:t>07.03.2022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53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AACC-B14E-4CAE-882E-D5B9CD1A7537}" type="datetime1">
              <a:rPr lang="cs-CZ" smtClean="0"/>
              <a:t>07.03.2022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683-6F1B-4061-9F55-1C41DE2C8F4D}" type="datetime1">
              <a:rPr lang="cs-CZ" smtClean="0"/>
              <a:t>07.03.2022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9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254D-E084-4D29-922F-D461D201D8B0}" type="datetime1">
              <a:rPr lang="cs-CZ" smtClean="0"/>
              <a:t>07.03.2022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51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AA0-C3BC-45D5-B388-4DDFFFD6B015}" type="datetime1">
              <a:rPr lang="cs-CZ" smtClean="0"/>
              <a:t>07.03.2022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55C-1142-450E-A3F8-CB196540ED88}" type="datetime1">
              <a:rPr lang="cs-CZ" smtClean="0"/>
              <a:t>07.03.2022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07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0000"/>
                <a:lumOff val="60000"/>
              </a:schemeClr>
            </a:gs>
            <a:gs pos="73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3AA8-E50F-4766-9836-353F531F8AEC}" type="datetime1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96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ocvedomi.cz/16-tajemstvi-reci-tela-co-o-vas-prozradi-neverbalni-komunikace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ÚVOD | TJ Sokol M. Touškov">
            <a:extLst>
              <a:ext uri="{FF2B5EF4-FFF2-40B4-BE49-F238E27FC236}">
                <a16:creationId xmlns:a16="http://schemas.microsoft.com/office/drawing/2014/main" id="{EDCA4E52-4D86-491D-936E-99F9C8E0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74" y="649572"/>
            <a:ext cx="3651103" cy="34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FFB298F-1909-40D7-9743-FAE119F490E5}"/>
              </a:ext>
            </a:extLst>
          </p:cNvPr>
          <p:cNvSpPr txBox="1">
            <a:spLocks/>
          </p:cNvSpPr>
          <p:nvPr/>
        </p:nvSpPr>
        <p:spPr>
          <a:xfrm>
            <a:off x="5380264" y="3649568"/>
            <a:ext cx="6479928" cy="2332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cs-CZ" sz="6300" b="1" spc="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KOMUNIKACE</a:t>
            </a:r>
            <a:br>
              <a:rPr lang="en-US" sz="5400" b="1" spc="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spc="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RODIČ/HRÁČ - TRENÉR (- ŠKOLA) </a:t>
            </a:r>
            <a:endParaRPr lang="en-US" sz="5400" b="1" spc="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D9970F6-7BB8-4664-A3FB-86694C0F26B7}"/>
              </a:ext>
            </a:extLst>
          </p:cNvPr>
          <p:cNvCxnSpPr>
            <a:cxnSpLocks/>
          </p:cNvCxnSpPr>
          <p:nvPr/>
        </p:nvCxnSpPr>
        <p:spPr>
          <a:xfrm>
            <a:off x="6096000" y="5310386"/>
            <a:ext cx="5662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fický objekt 3" descr="Fotbalový míč">
            <a:extLst>
              <a:ext uri="{FF2B5EF4-FFF2-40B4-BE49-F238E27FC236}">
                <a16:creationId xmlns:a16="http://schemas.microsoft.com/office/drawing/2014/main" id="{7F6E9784-2226-4E71-B6B3-F45CBF3C1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543" y="43586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3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SETKÁVÁNÍ SE / SCHŮZKY S RODIČI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UJASŇOVÁNÍ JE DŮLEŽITÉ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= jde o to, aby měli rodiče dostatek informací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trenéři mohou mít pocit, že je to 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NAPROSTO JASNÉ/SAMOZŘEJMÉ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ale rodiče to tak nemusí vnímat = což naopak zase nemusí vědět trenéři = ZAČAROVANÝ KRUH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ideální by bylo, aby se rodiče na informace, které neví, ptali sami </a:t>
            </a:r>
          </a:p>
          <a:p>
            <a:pPr lvl="1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=&gt; ale jak mohou rodiče vědět, co neví..?!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</a:p>
          <a:p>
            <a:pPr algn="ctr"/>
            <a:endParaRPr lang="cs-CZ" sz="3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cs-CZ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PROTO JE TŘEBA, ABY TRENÉŘI BYLI NOSITELI TĚCHTO INFORMACÍ</a:t>
            </a:r>
          </a:p>
          <a:p>
            <a:pPr algn="ctr"/>
            <a:endParaRPr lang="cs-CZ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rodiče měli prostor se ptát/zjišťovat/ujasňovat si společný směr</a:t>
            </a: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"K" přes SOCIÁLNÍ SÍTĚ/ELEKTRONICKÁ</a:t>
            </a:r>
          </a:p>
          <a:p>
            <a:pPr lvl="1"/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 DNEŠNÍ DOBĚ ZCELA NORMÁLNÍ = NEBÁT SE TOHO !!</a:t>
            </a:r>
          </a:p>
          <a:p>
            <a:pPr lvl="1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ALE..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NESMÍ</a:t>
            </a:r>
            <a:r>
              <a:rPr lang="cs-CZ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být tou hlavní a jedinou !!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důležitá kvalita této komunikace (formální i obsahová stránka)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je třeba se vyvarovat češtinských/gramatických chyb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T -&gt; H = "výchova" hráče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T -&gt; R = úcta + "profesionalita"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"K" přes SOCIÁLNÍ SÍTĚ/ELEKTRONICKÁ</a:t>
            </a:r>
          </a:p>
          <a:p>
            <a:pPr lvl="1"/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3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"POMOCNÍK"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i="1" dirty="0">
                <a:latin typeface="Calibri" panose="020F0502020204030204" pitchFamily="34" charset="0"/>
                <a:cs typeface="Calibri" panose="020F0502020204030204" pitchFamily="34" charset="0"/>
              </a:rPr>
              <a:t>rychlý hromadný prostředek k informování (např. rušení TJ, akcí, atp.)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i="1" dirty="0">
                <a:latin typeface="Calibri" panose="020F0502020204030204" pitchFamily="34" charset="0"/>
                <a:cs typeface="Calibri" panose="020F0502020204030204" pitchFamily="34" charset="0"/>
              </a:rPr>
              <a:t>zjišťování některých informací (např. vypadne doprava = rychlé řešení)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i="1" dirty="0">
                <a:latin typeface="Calibri" panose="020F0502020204030204" pitchFamily="34" charset="0"/>
                <a:cs typeface="Calibri" panose="020F0502020204030204" pitchFamily="34" charset="0"/>
              </a:rPr>
              <a:t>zasílání zajímavých/inspirativních videí či odkazů ke "vzdělávání" rodičů nebo i hráčů (např. přeposlání odkazů z </a:t>
            </a:r>
            <a:r>
              <a:rPr lang="cs-CZ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FAČRu</a:t>
            </a:r>
            <a:r>
              <a:rPr lang="cs-CZ" sz="3000" i="1" dirty="0">
                <a:latin typeface="Calibri" panose="020F0502020204030204" pitchFamily="34" charset="0"/>
                <a:cs typeface="Calibri" panose="020F0502020204030204" pitchFamily="34" charset="0"/>
              </a:rPr>
              <a:t>, PKFS = </a:t>
            </a:r>
            <a:r>
              <a:rPr lang="cs-CZ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cs-CZ" sz="3000" i="1" dirty="0">
                <a:latin typeface="Calibri" panose="020F0502020204030204" pitchFamily="34" charset="0"/>
                <a:cs typeface="Calibri" panose="020F0502020204030204" pitchFamily="34" charset="0"/>
              </a:rPr>
              <a:t> ke stravování, spánku, inspirativní </a:t>
            </a:r>
            <a:r>
              <a:rPr lang="cs-CZ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ftb</a:t>
            </a:r>
            <a:r>
              <a:rPr lang="cs-CZ" sz="3000" i="1" dirty="0">
                <a:latin typeface="Calibri" panose="020F0502020204030204" pitchFamily="34" charset="0"/>
                <a:cs typeface="Calibri" panose="020F0502020204030204" pitchFamily="34" charset="0"/>
              </a:rPr>
              <a:t> videa, atp.)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i="1">
                <a:latin typeface="Calibri" panose="020F0502020204030204" pitchFamily="34" charset="0"/>
                <a:cs typeface="Calibri" panose="020F0502020204030204" pitchFamily="34" charset="0"/>
              </a:rPr>
              <a:t>fotky či </a:t>
            </a:r>
            <a:r>
              <a:rPr lang="cs-CZ" sz="3000" i="1" dirty="0">
                <a:latin typeface="Calibri" panose="020F0502020204030204" pitchFamily="34" charset="0"/>
                <a:cs typeface="Calibri" panose="020F0502020204030204" pitchFamily="34" charset="0"/>
              </a:rPr>
              <a:t>videa ze soustředění </a:t>
            </a:r>
            <a:r>
              <a:rPr lang="cs-CZ" sz="3000" i="1">
                <a:latin typeface="Calibri" panose="020F0502020204030204" pitchFamily="34" charset="0"/>
                <a:cs typeface="Calibri" panose="020F0502020204030204" pitchFamily="34" charset="0"/>
              </a:rPr>
              <a:t>či turnajů</a:t>
            </a:r>
            <a:endParaRPr lang="cs-CZ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6238"/>
            <a:ext cx="7930638" cy="660400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4103DC-875F-490B-B874-3602C0CA1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097" y="2333463"/>
            <a:ext cx="4184035" cy="440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ZÍTRA ODJEZD V 7.15 ZE HŘIŠTĚ.KDO</a:t>
            </a:r>
          </a:p>
          <a:p>
            <a:pPr marL="0" indent="0">
              <a:buNone/>
            </a:pPr>
            <a:r>
              <a:rPr lang="cs-CZ" dirty="0"/>
              <a:t> TAM BUDE? KOLIK AUT?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DÍKY/DÍKY</a:t>
            </a:r>
          </a:p>
          <a:p>
            <a:pPr marL="0" indent="0">
              <a:buNone/>
            </a:pPr>
            <a:r>
              <a:rPr lang="cs-CZ" dirty="0"/>
              <a:t>NASHLE</a:t>
            </a:r>
          </a:p>
          <a:p>
            <a:pPr marL="0" indent="0">
              <a:buNone/>
            </a:pPr>
            <a:r>
              <a:rPr lang="cs-CZ" dirty="0"/>
              <a:t>JO (JOJO) / JJ</a:t>
            </a:r>
          </a:p>
          <a:p>
            <a:pPr marL="0" indent="0">
              <a:buNone/>
            </a:pPr>
            <a:r>
              <a:rPr lang="cs-CZ" dirty="0"/>
              <a:t>DOBREJ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1FB960-C7BD-4391-AACA-AB32338AF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9818" y="2293966"/>
            <a:ext cx="4184034" cy="440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DOBRÝ DEN/AHOJ,</a:t>
            </a:r>
          </a:p>
          <a:p>
            <a:pPr marL="0" indent="0">
              <a:buNone/>
            </a:pPr>
            <a:r>
              <a:rPr lang="cs-CZ" dirty="0"/>
              <a:t>ZÍTRA JE ODJEZD ZE HŘIŠTĚ V 7.15.</a:t>
            </a:r>
          </a:p>
          <a:p>
            <a:pPr marL="0" indent="0">
              <a:buNone/>
            </a:pPr>
            <a:r>
              <a:rPr lang="cs-CZ" dirty="0"/>
              <a:t>PROSÍM O INFORMACI, KOLIK KLUKŮ</a:t>
            </a:r>
          </a:p>
          <a:p>
            <a:pPr marL="0" indent="0">
              <a:buNone/>
            </a:pPr>
            <a:r>
              <a:rPr lang="cs-CZ" dirty="0"/>
              <a:t>POJEDE, PŘÍPADNĚ KOLIK BUDE AUT.</a:t>
            </a:r>
          </a:p>
          <a:p>
            <a:pPr marL="0" indent="0">
              <a:buNone/>
            </a:pPr>
            <a:r>
              <a:rPr lang="cs-CZ" dirty="0"/>
              <a:t>DĚKUJI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DĚKUJI</a:t>
            </a:r>
          </a:p>
          <a:p>
            <a:pPr marL="0" indent="0">
              <a:buNone/>
            </a:pPr>
            <a:r>
              <a:rPr lang="cs-CZ" dirty="0"/>
              <a:t>NASHLEDANOU</a:t>
            </a:r>
          </a:p>
          <a:p>
            <a:pPr marL="0" indent="0">
              <a:buNone/>
            </a:pPr>
            <a:r>
              <a:rPr lang="cs-CZ" dirty="0"/>
              <a:t>ANO</a:t>
            </a:r>
          </a:p>
          <a:p>
            <a:pPr marL="0" indent="0">
              <a:buNone/>
            </a:pPr>
            <a:r>
              <a:rPr lang="cs-CZ" dirty="0"/>
              <a:t>DOBRÝ DEN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7" y="816638"/>
            <a:ext cx="11809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"KONKRÉTNÍ PŘÍKLADY KOMUNIKACE"</a:t>
            </a:r>
          </a:p>
          <a:p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609B09C-4B8B-427B-8319-846A61A7B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255" y="3429000"/>
            <a:ext cx="2188877" cy="218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7517C5-AA10-4186-9EF7-0929C7092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42" y="4319751"/>
            <a:ext cx="1900010" cy="186667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492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SHRNUJÍCÍ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43849" y="2205314"/>
            <a:ext cx="119043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KOMUNIKACE "FACE 2 FACE" = NEJOSOBNĚJŠÍ ZPŮSOB "K"</a:t>
            </a:r>
          </a:p>
          <a:p>
            <a:pPr lvl="0" algn="ctr"/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K BUDOVÁNÍ VZÁJEMNÉ DŮVĚRY JE ZCELA ZÁSADNÍ</a:t>
            </a:r>
          </a:p>
          <a:p>
            <a:pPr lvl="0" algn="ctr"/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CHCEME-LI ÚCTU a DŮVĚRU OD RODIČŮ = MUSÍ ONI CÍTIT TU NAŠI</a:t>
            </a:r>
          </a:p>
          <a:p>
            <a:pPr lvl="0" algn="ctr"/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UMĚNÍ DĚKOVAT</a:t>
            </a: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3CB7A-B696-4FCE-A5D7-90663CA5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09600"/>
            <a:ext cx="11823700" cy="1320800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FF0000"/>
                </a:solidFill>
              </a:rPr>
              <a:t>DĚKUJI ZA POZORNOST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8EF240-66F0-4D79-AE8E-14D5A7EE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15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ED34B7-8454-4608-9A6B-EB766639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7" y="1930400"/>
            <a:ext cx="4227513" cy="436141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2130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KOMUNIKACE = VÝMĚNA </a:t>
            </a:r>
            <a:r>
              <a:rPr lang="cs-CZ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INFORMACÍ</a:t>
            </a:r>
            <a:endParaRPr lang="cs-CZ" sz="3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INTRAPERSONÁLNÍ "K" = "povídám si sám se sebou"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"K" v myšlenkách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INTERPERSONÁLNÍ "K" = 2 a více lidí obousměrně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SKUPINOVÁ "K" = v sociální skupině (např. internet, resp.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WAp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skupina,</a:t>
            </a:r>
          </a:p>
          <a:p>
            <a:pPr lvl="1"/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mailová korespondence, atp.)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MASOVÁ "K" = jednosměrná "K" k většímu počtu lidí (reklama, v přeneseném smyslu = T vs. hráči)</a:t>
            </a:r>
          </a:p>
          <a:p>
            <a:pPr lvl="1"/>
            <a:endParaRPr lang="cs-CZ" sz="2000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cs-CZ" sz="2000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DĚLENÍ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verbální = "K" slovem nebo písmem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nonverbální = "K" pomocí gest/těla ("řeč těla",</a:t>
            </a:r>
          </a:p>
          <a:p>
            <a:pPr lvl="1"/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mimika, </a:t>
            </a:r>
            <a:r>
              <a:rPr lang="cs-CZ" sz="3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haptika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vizuální = "K" pomocí vizuálních sdělovacích</a:t>
            </a:r>
          </a:p>
          <a:p>
            <a:pPr lvl="1"/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prostředků (mety)</a:t>
            </a:r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175C86D-C9A4-43ED-858D-D097586D3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16" y="1062314"/>
            <a:ext cx="2884508" cy="167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F14FB8-E5FC-44DE-905C-E3E54407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988" y="3815256"/>
            <a:ext cx="2587186" cy="258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7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KOMUNIKACE = NEDÍLNÁ SOUČÁST trenérského "řemesla" !!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TRENÉR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 HRÁČ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TRENÉR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 RODIČ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TRENÉR  ŠKOLA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je třeba si uvědomit, že jsme určitými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VZORY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(veřejně známá osoba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)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ukazujeme jak se chovat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ukazujeme jak se dá/má komunikovat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ukazujeme svou připravenost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ukazujeme svou </a:t>
            </a:r>
            <a:r>
              <a:rPr lang="cs-CZ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profesionalitu</a:t>
            </a: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7CFEDC2-D73F-49EF-9FB2-B1C05B37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773" y="1543048"/>
            <a:ext cx="1202478" cy="148760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7EB8BD7-5A50-4B22-847F-E485776F4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041" y="2811379"/>
            <a:ext cx="1395109" cy="153872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3839975-A255-4691-82A4-06808797A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874" y="2918297"/>
            <a:ext cx="1539318" cy="132488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Šipka: obousměrná vodorovná 4">
            <a:extLst>
              <a:ext uri="{FF2B5EF4-FFF2-40B4-BE49-F238E27FC236}">
                <a16:creationId xmlns:a16="http://schemas.microsoft.com/office/drawing/2014/main" id="{5A3C168C-20D3-46AC-82BF-21638CD26975}"/>
              </a:ext>
            </a:extLst>
          </p:cNvPr>
          <p:cNvSpPr/>
          <p:nvPr/>
        </p:nvSpPr>
        <p:spPr>
          <a:xfrm rot="19797014">
            <a:off x="5874492" y="2007027"/>
            <a:ext cx="1509236" cy="457200"/>
          </a:xfrm>
          <a:prstGeom prst="leftRightArrow">
            <a:avLst>
              <a:gd name="adj1" fmla="val 45745"/>
              <a:gd name="adj2" fmla="val 50000"/>
            </a:avLst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obousměrná vodorovná 10">
            <a:extLst>
              <a:ext uri="{FF2B5EF4-FFF2-40B4-BE49-F238E27FC236}">
                <a16:creationId xmlns:a16="http://schemas.microsoft.com/office/drawing/2014/main" id="{0F90701D-43DC-4D67-9FB3-919788ECB5E6}"/>
              </a:ext>
            </a:extLst>
          </p:cNvPr>
          <p:cNvSpPr/>
          <p:nvPr/>
        </p:nvSpPr>
        <p:spPr>
          <a:xfrm rot="2407967">
            <a:off x="8655667" y="2092451"/>
            <a:ext cx="1509236" cy="457200"/>
          </a:xfrm>
          <a:prstGeom prst="leftRightArrow">
            <a:avLst>
              <a:gd name="adj1" fmla="val 45745"/>
              <a:gd name="adj2" fmla="val 50000"/>
            </a:avLst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obousměrná vodorovná 12">
            <a:extLst>
              <a:ext uri="{FF2B5EF4-FFF2-40B4-BE49-F238E27FC236}">
                <a16:creationId xmlns:a16="http://schemas.microsoft.com/office/drawing/2014/main" id="{B9D98B53-235A-4795-AC4F-8179FFBA141F}"/>
              </a:ext>
            </a:extLst>
          </p:cNvPr>
          <p:cNvSpPr/>
          <p:nvPr/>
        </p:nvSpPr>
        <p:spPr>
          <a:xfrm>
            <a:off x="7354666" y="3370151"/>
            <a:ext cx="1509236" cy="457200"/>
          </a:xfrm>
          <a:prstGeom prst="leftRightArrow">
            <a:avLst>
              <a:gd name="adj1" fmla="val 45745"/>
              <a:gd name="adj2" fmla="val 50000"/>
            </a:avLst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7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CO JE DNES VELKOU "KONTRAINDIKACÍ" SMĚREM KE KOMUNIKACI..?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 algn="ctr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internet, PC/mobil hry, sociální sítě</a:t>
            </a:r>
          </a:p>
          <a:p>
            <a:pPr marL="1371600" lvl="2" indent="-457200" algn="ctr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PROČ..?! CO SE DÍKY TOMU DĚJE..?!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MÁLO SE ČTE a PÍŠE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L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HORŠÍ GRAMOTNOST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marL="457200" indent="-457200" algn="ctr">
              <a:buFont typeface="Wingdings" panose="05000000000000000000" pitchFamily="2" charset="2"/>
              <a:buChar char="L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ZHORŠUJE SE KVALITA PSANÉHO I MLUVENÉHO SLOVA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marL="457200" indent="-457200" algn="ctr">
              <a:buFont typeface="Wingdings" panose="05000000000000000000" pitchFamily="2" charset="2"/>
              <a:buChar char="L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GRAMATIKA PLÁČE 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ŘEČ TĚLA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používáme, aniž bychom si uvědomovali =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proto je to pravdivá "K"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postavení celého těla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postavení/položení rukou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postavení/položení nohou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pohled/oči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 NA "ŘEČ TĚLA" během TJ nebo utkání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https://mocvedomi.cz/16-tajemstvi-reci-tela-co-o-vas-prozradi-neverbalni-komunikace/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RODIČ + ROLE RODIČE</a:t>
            </a:r>
          </a:p>
          <a:p>
            <a:pPr lvl="1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Je potřeba přijmout fakt, že prvním "mentálním koučem" dítěte je rodič. Druhé místo často obsadí učitel/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A na třetím místě bývá trenér.</a:t>
            </a:r>
          </a:p>
          <a:p>
            <a:pPr lvl="1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I když.. </a:t>
            </a:r>
          </a:p>
          <a:p>
            <a:pPr lvl="1"/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Jak tedy vnímat rodiče, když víme, že jsou základem výchovy dětí, které na hřišti i mimo něj vedeme?</a:t>
            </a:r>
          </a:p>
          <a:p>
            <a:pPr algn="ctr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</a:p>
          <a:p>
            <a:pPr algn="ctr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spolupracovník</a:t>
            </a:r>
          </a:p>
          <a:p>
            <a:pPr algn="ctr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rival v "lásce" dítěte</a:t>
            </a:r>
          </a:p>
          <a:p>
            <a:pPr algn="ctr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????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506814"/>
            <a:ext cx="119043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5400" b="1" dirty="0">
                <a:latin typeface="Calibri" panose="020F0502020204030204" pitchFamily="34" charset="0"/>
                <a:cs typeface="Calibri" panose="020F0502020204030204" pitchFamily="34" charset="0"/>
              </a:rPr>
              <a:t>Pokud se dokážeme s rodiči naladit </a:t>
            </a:r>
          </a:p>
          <a:p>
            <a:pPr lvl="1" algn="ctr"/>
            <a:r>
              <a:rPr lang="cs-CZ" sz="5400" b="1" dirty="0">
                <a:latin typeface="Calibri" panose="020F0502020204030204" pitchFamily="34" charset="0"/>
                <a:cs typeface="Calibri" panose="020F0502020204030204" pitchFamily="34" charset="0"/>
              </a:rPr>
              <a:t>na společnou partnerskou notu, </a:t>
            </a:r>
          </a:p>
          <a:p>
            <a:pPr lvl="1" algn="ctr"/>
            <a:r>
              <a:rPr lang="cs-CZ" sz="5400" b="1" dirty="0">
                <a:latin typeface="Calibri" panose="020F0502020204030204" pitchFamily="34" charset="0"/>
                <a:cs typeface="Calibri" panose="020F0502020204030204" pitchFamily="34" charset="0"/>
              </a:rPr>
              <a:t>může to mít blahý vliv zejména na ty,</a:t>
            </a:r>
          </a:p>
          <a:p>
            <a:pPr lvl="1" algn="ctr"/>
            <a:r>
              <a:rPr lang="cs-CZ" sz="5400" b="1" dirty="0">
                <a:latin typeface="Calibri" panose="020F0502020204030204" pitchFamily="34" charset="0"/>
                <a:cs typeface="Calibri" panose="020F0502020204030204" pitchFamily="34" charset="0"/>
              </a:rPr>
              <a:t>o které nám jde nejvíce,</a:t>
            </a:r>
          </a:p>
          <a:p>
            <a:pPr lvl="1" algn="ctr"/>
            <a:r>
              <a:rPr lang="cs-CZ" sz="5400" b="1" dirty="0">
                <a:latin typeface="Calibri" panose="020F0502020204030204" pitchFamily="34" charset="0"/>
                <a:cs typeface="Calibri" panose="020F0502020204030204" pitchFamily="34" charset="0"/>
              </a:rPr>
              <a:t>tedy na hráče samotné</a:t>
            </a: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3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cs-CZ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cs-CZ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KDYŽ TO FUNGUJE V KABINĚ</a:t>
            </a:r>
          </a:p>
          <a:p>
            <a:pPr lvl="1" algn="ctr"/>
            <a:r>
              <a:rPr lang="cs-CZ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(dtto s rodiči)</a:t>
            </a:r>
          </a:p>
          <a:p>
            <a:pPr lvl="1" algn="ctr"/>
            <a:r>
              <a:rPr lang="cs-CZ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lvl="1" algn="ctr"/>
            <a:r>
              <a:rPr lang="cs-CZ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 TO FUNGOVAT I NA HŘIŠTI</a:t>
            </a: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3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MYŠLENKY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062314"/>
            <a:ext cx="1190430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SETKÁVÁNÍ SE / SCHŮZKY S RODIČI</a:t>
            </a:r>
          </a:p>
          <a:p>
            <a:pPr lvl="1"/>
            <a:r>
              <a:rPr lang="cs-CZ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PRAVIDELNÉ SETKÁVÁNÍ je </a:t>
            </a:r>
            <a:r>
              <a:rPr lang="cs-CZ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 !!</a:t>
            </a:r>
            <a:endParaRPr lang="cs-CZ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informovanost =&gt; organizační i metodický obsah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vytváření si vztahu = potřebujeme se navzájem !!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řešení problémů, resp. předcházení problémům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přenos myšlenek = proč děláme "to či ono" !!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VIZE, FILOSOFIE, VNÍMÁNÍ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interval = 4 - 5 setkání/sezónu (+ dle potřeby/uvážení)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začátek sezóny (srpen/září) = program podzimní části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vánoční posezení (prosinec)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začátek 2. poloviny sezóny (únor/březen) = program jarní části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dokopná (červen) = ukončení sezóny +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k té následující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914F850CBDC84FB2AE3A3DD0247E6E" ma:contentTypeVersion="14" ma:contentTypeDescription="Vytvoří nový dokument" ma:contentTypeScope="" ma:versionID="65d0ed5ec9cb883dd0a8a1b87b6c1a98">
  <xsd:schema xmlns:xsd="http://www.w3.org/2001/XMLSchema" xmlns:xs="http://www.w3.org/2001/XMLSchema" xmlns:p="http://schemas.microsoft.com/office/2006/metadata/properties" xmlns:ns3="6967ab18-ec07-4c65-afe8-2af49a64afcd" xmlns:ns4="ba82ae4f-28ca-4b3f-a7c8-75554cdb960b" targetNamespace="http://schemas.microsoft.com/office/2006/metadata/properties" ma:root="true" ma:fieldsID="3853465f3ad2d0f7d022bbda215c3b12" ns3:_="" ns4:_="">
    <xsd:import namespace="6967ab18-ec07-4c65-afe8-2af49a64afcd"/>
    <xsd:import namespace="ba82ae4f-28ca-4b3f-a7c8-75554cdb96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7ab18-ec07-4c65-afe8-2af49a64a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2ae4f-28ca-4b3f-a7c8-75554cdb96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CEB923-919D-43FC-A4B5-B9F18FF744E5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a82ae4f-28ca-4b3f-a7c8-75554cdb960b"/>
    <ds:schemaRef ds:uri="6967ab18-ec07-4c65-afe8-2af49a64afc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C2BBBD-118D-4A05-9AC8-530D30BEF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8F95E-7516-44C6-8159-AB90C41A0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67ab18-ec07-4c65-afe8-2af49a64afcd"/>
    <ds:schemaRef ds:uri="ba82ae4f-28ca-4b3f-a7c8-75554cdb96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1555</TotalTime>
  <Words>864</Words>
  <Application>Microsoft Office PowerPoint</Application>
  <PresentationFormat>Širokoúhlá obrazovka</PresentationFormat>
  <Paragraphs>156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Fazeta</vt:lpstr>
      <vt:lpstr>Prezentace aplikace PowerPoint</vt:lpstr>
      <vt:lpstr>OBECNÉ MYŠLENKY</vt:lpstr>
      <vt:lpstr>OBECNÉ MYŠLENKY</vt:lpstr>
      <vt:lpstr>OBECNÉ MYŠLENKY</vt:lpstr>
      <vt:lpstr>KONKRÉTNÍ MYŠLENKY</vt:lpstr>
      <vt:lpstr>KONKRÉTNÍ MYŠLENKY</vt:lpstr>
      <vt:lpstr>KONKRÉTNÍ MYŠLENKY</vt:lpstr>
      <vt:lpstr>KONKRÉTNÍ MYŠLENKY</vt:lpstr>
      <vt:lpstr>KONKRÉTNÍ MYŠLENKY</vt:lpstr>
      <vt:lpstr>KONKRÉTNÍ MYŠLENKY</vt:lpstr>
      <vt:lpstr>KONKRÉTNÍ MYŠLENKY</vt:lpstr>
      <vt:lpstr>KONKRÉTNÍ MYŠLENKY</vt:lpstr>
      <vt:lpstr>KONKRÉTNÍ MYŠLENKY</vt:lpstr>
      <vt:lpstr>SHRNUJÍCÍ MYŠLENKY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Předpřípravka U5-U7</dc:title>
  <dc:creator>Linhart Filip</dc:creator>
  <cp:lastModifiedBy>Linhart Filip</cp:lastModifiedBy>
  <cp:revision>49</cp:revision>
  <dcterms:created xsi:type="dcterms:W3CDTF">2021-01-13T10:57:21Z</dcterms:created>
  <dcterms:modified xsi:type="dcterms:W3CDTF">2022-03-07T17:33:12Z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0x010100B2914F850CBDC84FB2AE3A3DD0247E6E</vt:lpwstr>
  </property>
</Properties>
</file>